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43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55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2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7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0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76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4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6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3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1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82F19-A5B7-4242-A47A-B8D8E626368A}" type="datetimeFigureOut">
              <a:rPr lang="ko-KR" altLang="en-US" smtClean="0"/>
              <a:t>2023-03-24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D3E76-3E93-47D7-A363-D9C340A958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45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28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39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9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86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0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16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6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7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1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30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8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7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4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7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5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7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6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hi-guro</dc:creator>
  <cp:lastModifiedBy>hi-guro</cp:lastModifiedBy>
  <cp:revision>1</cp:revision>
  <dcterms:created xsi:type="dcterms:W3CDTF">2023-03-24T09:17:15Z</dcterms:created>
  <dcterms:modified xsi:type="dcterms:W3CDTF">2023-03-24T09:17:44Z</dcterms:modified>
</cp:coreProperties>
</file>